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97" autoAdjust="0"/>
    <p:restoredTop sz="94660"/>
  </p:normalViewPr>
  <p:slideViewPr>
    <p:cSldViewPr>
      <p:cViewPr>
        <p:scale>
          <a:sx n="69" d="100"/>
          <a:sy n="69" d="100"/>
        </p:scale>
        <p:origin x="-8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AF835-5F34-4683-B9B6-1F372A778FA8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BDD00-FB0A-4FA3-872C-B470F98232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0239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3C9886-338B-42A9-B718-1EB8881D5FC4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B35628-E5D2-4F55-B309-F1C83B3EAAF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Overview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Background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Objectives, Hypothesis and Explanation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Description</a:t>
            </a:r>
          </a:p>
          <a:p>
            <a:pPr algn="ctr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Discussion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Analysis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Self reflection</a:t>
            </a:r>
          </a:p>
          <a:p>
            <a:pPr>
              <a:buNone/>
            </a:pPr>
            <a:r>
              <a:rPr lang="en-US" dirty="0" smtClean="0"/>
              <a:t>-Problems encountered and solutions</a:t>
            </a:r>
          </a:p>
          <a:p>
            <a:pPr>
              <a:buNone/>
            </a:pPr>
            <a:r>
              <a:rPr lang="en-US" dirty="0" smtClean="0"/>
              <a:t>-Limitations and delimitations</a:t>
            </a:r>
          </a:p>
          <a:p>
            <a:pPr>
              <a:buNone/>
            </a:pPr>
            <a:r>
              <a:rPr lang="en-US" dirty="0" smtClean="0"/>
              <a:t>-Better approach to problem</a:t>
            </a:r>
          </a:p>
          <a:p>
            <a:pPr>
              <a:buNone/>
            </a:pPr>
            <a:r>
              <a:rPr lang="en-US" dirty="0" smtClean="0"/>
              <a:t>-Future extension for project</a:t>
            </a:r>
          </a:p>
          <a:p>
            <a:r>
              <a:rPr lang="en-US" dirty="0" smtClean="0"/>
              <a:t>References</a:t>
            </a:r>
          </a:p>
          <a:p>
            <a:r>
              <a:rPr lang="en-US" dirty="0" smtClean="0"/>
              <a:t>Acknowledgement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Self reflection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Problems </a:t>
            </a:r>
            <a:r>
              <a:rPr lang="en-US" dirty="0" smtClean="0"/>
              <a:t>encountered and solutions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Limitations </a:t>
            </a:r>
            <a:r>
              <a:rPr lang="en-US" dirty="0" smtClean="0"/>
              <a:t>and delimitations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Better </a:t>
            </a:r>
            <a:r>
              <a:rPr lang="en-US" dirty="0" smtClean="0"/>
              <a:t>approach to problem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Future </a:t>
            </a:r>
            <a:r>
              <a:rPr lang="en-US" dirty="0" smtClean="0"/>
              <a:t>extension for </a:t>
            </a:r>
            <a:r>
              <a:rPr lang="en-US" dirty="0" smtClean="0"/>
              <a:t>project</a:t>
            </a:r>
          </a:p>
          <a:p>
            <a:pPr>
              <a:buNone/>
            </a:pP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Acknowledgement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Objectives, Hypothesis and Explanation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</a:p>
          <a:p>
            <a:pPr>
              <a:buNone/>
            </a:pPr>
            <a:r>
              <a:rPr lang="en-US" dirty="0" smtClean="0"/>
              <a:t>	Write research objectives</a:t>
            </a:r>
          </a:p>
          <a:p>
            <a:r>
              <a:rPr lang="en-US" dirty="0" smtClean="0"/>
              <a:t>Hypothesis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Write research objectives</a:t>
            </a:r>
          </a:p>
          <a:p>
            <a:r>
              <a:rPr lang="en-US" dirty="0" smtClean="0"/>
              <a:t>Explanation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Write why we did this research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Description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project description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dirty="0" smtClean="0"/>
              <a:t>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Results </a:t>
            </a:r>
          </a:p>
          <a:p>
            <a:r>
              <a:rPr lang="en-US" dirty="0" smtClean="0"/>
              <a:t>Discussion</a:t>
            </a:r>
          </a:p>
          <a:p>
            <a:r>
              <a:rPr lang="en-US" dirty="0" smtClean="0"/>
              <a:t>Analysis </a:t>
            </a:r>
          </a:p>
          <a:p>
            <a:r>
              <a:rPr lang="en-US" dirty="0" smtClean="0"/>
              <a:t>Application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Procedure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</TotalTime>
  <Words>81</Words>
  <Application>Microsoft Office PowerPoint</Application>
  <PresentationFormat>On-screen Show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Introduction</vt:lpstr>
      <vt:lpstr>Overview </vt:lpstr>
      <vt:lpstr>Background </vt:lpstr>
      <vt:lpstr>Objectives, Hypothesis and Explanation</vt:lpstr>
      <vt:lpstr>Description </vt:lpstr>
      <vt:lpstr>Research</vt:lpstr>
      <vt:lpstr>Procedure </vt:lpstr>
      <vt:lpstr>Methodology </vt:lpstr>
      <vt:lpstr>Results  </vt:lpstr>
      <vt:lpstr>Discussion </vt:lpstr>
      <vt:lpstr>Analysis  </vt:lpstr>
      <vt:lpstr>Application </vt:lpstr>
      <vt:lpstr>Conclusion</vt:lpstr>
      <vt:lpstr>Self reflection </vt:lpstr>
      <vt:lpstr>References </vt:lpstr>
      <vt:lpstr>Acknowledgement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S9809864Z</dc:creator>
  <cp:lastModifiedBy> </cp:lastModifiedBy>
  <cp:revision>29</cp:revision>
  <dcterms:created xsi:type="dcterms:W3CDTF">2011-03-28T06:06:11Z</dcterms:created>
  <dcterms:modified xsi:type="dcterms:W3CDTF">2011-04-10T10:43:33Z</dcterms:modified>
</cp:coreProperties>
</file>